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5" r:id="rId6"/>
    <p:sldMasterId id="2147483730" r:id="rId7"/>
    <p:sldMasterId id="2147483753" r:id="rId8"/>
  </p:sldMasterIdLst>
  <p:notesMasterIdLst>
    <p:notesMasterId r:id="rId15"/>
  </p:notesMasterIdLst>
  <p:handoutMasterIdLst>
    <p:handoutMasterId r:id="rId16"/>
  </p:handoutMasterIdLst>
  <p:sldIdLst>
    <p:sldId id="256" r:id="rId9"/>
    <p:sldId id="257" r:id="rId10"/>
    <p:sldId id="258" r:id="rId11"/>
    <p:sldId id="259" r:id="rId12"/>
    <p:sldId id="260" r:id="rId13"/>
    <p:sldId id="261" r:id="rId14"/>
  </p:sldIdLst>
  <p:sldSz cx="9144000" cy="6858000" type="screen4x3"/>
  <p:notesSz cx="6858000" cy="9144000"/>
  <p:embeddedFontLst>
    <p:embeddedFont>
      <p:font typeface="Calibri" panose="020F0502020204030204" pitchFamily="34" charset="0"/>
      <p:regular r:id="rId17"/>
      <p:bold r:id="rId18"/>
      <p:italic r:id="rId19"/>
      <p:boldItalic r:id="rId20"/>
    </p:embeddedFont>
    <p:embeddedFont>
      <p:font typeface="ＭＳ Ｐゴシック" panose="020B0600070205080204" pitchFamily="34" charset="-128"/>
      <p:regular r:id="rId21"/>
    </p:embeddedFont>
    <p:embeddedFont>
      <p:font typeface="Georgia" panose="02040502050405020303" pitchFamily="18" charset="0"/>
      <p:regular r:id="rId22"/>
      <p:bold r:id="rId23"/>
      <p:italic r:id="rId24"/>
      <p:boldItalic r:id="rId25"/>
    </p:embeddedFont>
    <p:embeddedFont>
      <p:font typeface="Verdana" panose="020B0604030504040204" pitchFamily="34" charset="0"/>
      <p:regular r:id="rId26"/>
      <p:bold r:id="rId27"/>
      <p:italic r:id="rId28"/>
      <p:boldItalic r:id="rId29"/>
    </p:embeddedFont>
    <p:embeddedFont>
      <p:font typeface="Candara" panose="020E050203030302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94095" autoAdjust="0"/>
  </p:normalViewPr>
  <p:slideViewPr>
    <p:cSldViewPr snapToGrid="0" showGuides="1">
      <p:cViewPr varScale="1">
        <p:scale>
          <a:sx n="66" d="100"/>
          <a:sy n="66" d="100"/>
        </p:scale>
        <p:origin x="1272" y="40"/>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7/22/2019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44467" y="187572"/>
            <a:ext cx="6480856" cy="203860"/>
          </a:xfrm>
          <a:prstGeom prst="rect">
            <a:avLst/>
          </a:prstGeom>
          <a:noFill/>
          <a:ln w="9525">
            <a:noFill/>
            <a:miter lim="800000"/>
            <a:headEnd/>
            <a:tailEnd/>
          </a:ln>
          <a:effectLst/>
        </p:spPr>
        <p:txBody>
          <a:bodyPr lIns="92446" tIns="46223" rIns="92446" bIns="46223" anchor="ctr" anchorCtr="0"/>
          <a:lstStyle/>
          <a:p>
            <a:r>
              <a:rPr lang="en-US" sz="900" b="0" dirty="0" smtClean="0">
                <a:latin typeface="Arial" panose="020B0604020202020204" pitchFamily="34" charset="0"/>
                <a:ea typeface="ＭＳ Ｐゴシック" pitchFamily="34" charset="-128"/>
                <a:cs typeface="Arial" panose="020B0604020202020204" pitchFamily="34" charset="0"/>
              </a:rPr>
              <a:t>Docker</a:t>
            </a:r>
            <a:r>
              <a:rPr lang="en-US" sz="900" b="0" baseline="0" dirty="0" smtClean="0">
                <a:latin typeface="Arial" panose="020B0604020202020204" pitchFamily="34" charset="0"/>
                <a:ea typeface="ＭＳ Ｐゴシック" pitchFamily="34" charset="-128"/>
                <a:cs typeface="Arial" panose="020B0604020202020204" pitchFamily="34" charset="0"/>
              </a:rPr>
              <a:t> Container</a:t>
            </a:r>
            <a:r>
              <a:rPr lang="en-US" sz="900" b="0" dirty="0" smtClean="0">
                <a:latin typeface="Arial" panose="020B0604020202020204" pitchFamily="34" charset="0"/>
                <a:ea typeface="ＭＳ Ｐゴシック" pitchFamily="34" charset="-128"/>
                <a:cs typeface="Arial" panose="020B0604020202020204" pitchFamily="34" charset="0"/>
              </a:rPr>
              <a:t>                                                                                                                     </a:t>
            </a:r>
            <a:r>
              <a:rPr lang="en-US" sz="900" b="0" baseline="0" dirty="0" smtClean="0">
                <a:latin typeface="Arial" panose="020B0604020202020204" pitchFamily="34" charset="0"/>
                <a:ea typeface="ＭＳ Ｐゴシック" pitchFamily="34" charset="-128"/>
                <a:cs typeface="Arial" panose="020B0604020202020204" pitchFamily="34" charset="0"/>
              </a:rPr>
              <a:t>     Docker platform Overview</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0"/>
            <a:r>
              <a:rPr lang="en-US" sz="1000" kern="1200" dirty="0" smtClean="0">
                <a:solidFill>
                  <a:schemeClr val="tx1"/>
                </a:solidFill>
                <a:effectLst/>
                <a:latin typeface="Arial" panose="020B0604020202020204" pitchFamily="34" charset="0"/>
                <a:ea typeface="+mn-ea"/>
                <a:cs typeface="Arial" pitchFamily="34" charset="0"/>
              </a:rPr>
              <a:t>Docker Platform</a:t>
            </a:r>
          </a:p>
          <a:p>
            <a:pPr lvl="0"/>
            <a:r>
              <a:rPr lang="en-US" sz="1000" kern="1200" dirty="0" smtClean="0">
                <a:solidFill>
                  <a:schemeClr val="tx1"/>
                </a:solidFill>
                <a:effectLst/>
                <a:latin typeface="Arial" panose="020B0604020202020204" pitchFamily="34" charset="0"/>
                <a:ea typeface="+mn-ea"/>
                <a:cs typeface="Arial" pitchFamily="34" charset="0"/>
              </a:rPr>
              <a:t>Docker Engine</a:t>
            </a:r>
          </a:p>
          <a:p>
            <a:pPr lvl="0"/>
            <a:r>
              <a:rPr lang="en-US" sz="1000" kern="1200" dirty="0" smtClean="0">
                <a:solidFill>
                  <a:schemeClr val="tx1"/>
                </a:solidFill>
                <a:effectLst/>
                <a:latin typeface="Arial" panose="020B0604020202020204" pitchFamily="34" charset="0"/>
                <a:ea typeface="+mn-ea"/>
                <a:cs typeface="Arial" pitchFamily="34" charset="0"/>
              </a:rPr>
              <a:t>Docker Images</a:t>
            </a:r>
          </a:p>
          <a:p>
            <a:pPr lvl="0"/>
            <a:r>
              <a:rPr lang="en-US" sz="1000" kern="1200" dirty="0" smtClean="0">
                <a:solidFill>
                  <a:schemeClr val="tx1"/>
                </a:solidFill>
                <a:effectLst/>
                <a:latin typeface="Arial" panose="020B0604020202020204" pitchFamily="34" charset="0"/>
                <a:ea typeface="+mn-ea"/>
                <a:cs typeface="Arial" pitchFamily="34" charset="0"/>
              </a:rPr>
              <a:t>Docker containers</a:t>
            </a:r>
          </a:p>
          <a:p>
            <a:pPr lvl="0"/>
            <a:r>
              <a:rPr lang="en-US" sz="1000" kern="1200" dirty="0" smtClean="0">
                <a:solidFill>
                  <a:schemeClr val="tx1"/>
                </a:solidFill>
                <a:effectLst/>
                <a:latin typeface="Arial" panose="020B0604020202020204" pitchFamily="34" charset="0"/>
                <a:ea typeface="+mn-ea"/>
                <a:cs typeface="Arial" pitchFamily="34" charset="0"/>
              </a:rPr>
              <a:t>Registry</a:t>
            </a:r>
          </a:p>
          <a:p>
            <a:pPr lvl="0"/>
            <a:r>
              <a:rPr lang="en-US" sz="1000" kern="1200" dirty="0" smtClean="0">
                <a:solidFill>
                  <a:schemeClr val="tx1"/>
                </a:solidFill>
                <a:effectLst/>
                <a:latin typeface="Arial" panose="020B0604020202020204" pitchFamily="34" charset="0"/>
                <a:ea typeface="+mn-ea"/>
                <a:cs typeface="Arial" pitchFamily="34" charset="0"/>
              </a:rPr>
              <a:t>Repositories</a:t>
            </a:r>
          </a:p>
          <a:p>
            <a:pPr lvl="0"/>
            <a:r>
              <a:rPr lang="en-US" sz="1000" kern="1200" dirty="0" smtClean="0">
                <a:solidFill>
                  <a:schemeClr val="tx1"/>
                </a:solidFill>
                <a:effectLst/>
                <a:latin typeface="Arial" panose="020B0604020202020204" pitchFamily="34" charset="0"/>
                <a:ea typeface="+mn-ea"/>
                <a:cs typeface="Arial" pitchFamily="34" charset="0"/>
              </a:rPr>
              <a:t>Docker Hub</a:t>
            </a:r>
          </a:p>
          <a:p>
            <a:pPr lvl="0"/>
            <a:r>
              <a:rPr lang="en-US" sz="1000" kern="1200" dirty="0" smtClean="0">
                <a:solidFill>
                  <a:schemeClr val="tx1"/>
                </a:solidFill>
                <a:effectLst/>
                <a:latin typeface="Arial" panose="020B0604020202020204" pitchFamily="34" charset="0"/>
                <a:ea typeface="+mn-ea"/>
                <a:cs typeface="Arial" pitchFamily="34" charset="0"/>
              </a:rPr>
              <a:t>Deploying</a:t>
            </a:r>
            <a:r>
              <a:rPr lang="en-US" sz="1000" kern="1200" baseline="0" dirty="0" smtClean="0">
                <a:solidFill>
                  <a:schemeClr val="tx1"/>
                </a:solidFill>
                <a:effectLst/>
                <a:latin typeface="Arial" panose="020B0604020202020204" pitchFamily="34" charset="0"/>
                <a:ea typeface="+mn-ea"/>
                <a:cs typeface="Arial" pitchFamily="34" charset="0"/>
              </a:rPr>
              <a:t> Jar file in a Docker and push the Docker image to Repository</a:t>
            </a:r>
            <a:endParaRPr lang="en-US" sz="1000" kern="1200" dirty="0">
              <a:solidFill>
                <a:schemeClr val="tx1"/>
              </a:solidFill>
              <a:effectLst/>
              <a:latin typeface="Arial" panose="020B0604020202020204" pitchFamily="34" charset="0"/>
              <a:ea typeface="+mn-ea"/>
              <a:cs typeface="Arial" pitchFamily="34" charset="0"/>
            </a:endParaRPr>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8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3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5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79"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303"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2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20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6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33" y="2742390"/>
            <a:ext cx="3725949" cy="720725"/>
          </a:xfrm>
        </p:spPr>
        <p:txBody>
          <a:bodyPr>
            <a:noAutofit/>
          </a:bodyPr>
          <a:lstStyle/>
          <a:p>
            <a:r>
              <a:rPr lang="en-US" sz="4400" dirty="0" err="1">
                <a:latin typeface="Candara" pitchFamily="34" charset="0"/>
              </a:rPr>
              <a:t>kubernetes</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a:xfrm>
            <a:off x="305991" y="3932560"/>
            <a:ext cx="4374866" cy="1223963"/>
          </a:xfrm>
        </p:spPr>
        <p:txBody>
          <a:bodyPr>
            <a:noAutofit/>
          </a:bodyPr>
          <a:lstStyle/>
          <a:p>
            <a:r>
              <a:rPr lang="en-US" sz="2000" dirty="0">
                <a:solidFill>
                  <a:srgbClr val="000000"/>
                </a:solidFill>
                <a:latin typeface="Candara" pitchFamily="34" charset="0"/>
                <a:ea typeface="ＭＳ Ｐゴシック" pitchFamily="34" charset="-128"/>
                <a:cs typeface="+mj-cs"/>
              </a:rPr>
              <a:t>Lesson </a:t>
            </a:r>
            <a:r>
              <a:rPr lang="en-US" sz="2000" dirty="0">
                <a:solidFill>
                  <a:srgbClr val="000000"/>
                </a:solidFill>
                <a:latin typeface="Candara" pitchFamily="34" charset="0"/>
                <a:ea typeface="ＭＳ Ｐゴシック" pitchFamily="34" charset="-128"/>
                <a:cs typeface="+mj-cs"/>
              </a:rPr>
              <a:t>03:kubernetes</a:t>
            </a:r>
            <a:endParaRPr lang="en-US" sz="2000" dirty="0">
              <a:solidFill>
                <a:srgbClr val="000000"/>
              </a:solidFill>
              <a:latin typeface="Candara" pitchFamily="34" charset="0"/>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34522"/>
            <a:ext cx="8531225" cy="855663"/>
          </a:xfrm>
        </p:spPr>
        <p:txBody>
          <a:bodyPr>
            <a:normAutofit/>
          </a:bodyPr>
          <a:lstStyle/>
          <a:p>
            <a:r>
              <a:rPr lang="en-US" sz="2000" dirty="0"/>
              <a:t>Lesson </a:t>
            </a:r>
            <a:r>
              <a:rPr lang="en-US" sz="2000" dirty="0" smtClean="0"/>
              <a:t>Objectives</a:t>
            </a:r>
            <a:endParaRPr lang="en-US" sz="2000" dirty="0"/>
          </a:p>
        </p:txBody>
      </p:sp>
      <p:sp>
        <p:nvSpPr>
          <p:cNvPr id="4" name="Content Placeholder 3"/>
          <p:cNvSpPr>
            <a:spLocks noGrp="1"/>
          </p:cNvSpPr>
          <p:nvPr>
            <p:ph idx="4294967295"/>
          </p:nvPr>
        </p:nvSpPr>
        <p:spPr>
          <a:xfrm>
            <a:off x="718457" y="1582511"/>
            <a:ext cx="6794500" cy="4643438"/>
          </a:xfrm>
        </p:spPr>
        <p:txBody>
          <a:bodyPr/>
          <a:lstStyle/>
          <a:p>
            <a:r>
              <a:rPr lang="en-US" dirty="0"/>
              <a:t>In this lesson, you will learn</a:t>
            </a:r>
            <a:r>
              <a:rPr lang="en-US" dirty="0" smtClean="0"/>
              <a:t>:</a:t>
            </a:r>
          </a:p>
          <a:p>
            <a:endParaRPr lang="en-US" dirty="0"/>
          </a:p>
          <a:p>
            <a:pPr lvl="0"/>
            <a:r>
              <a:rPr lang="en-US" dirty="0"/>
              <a:t>Create Cluster </a:t>
            </a:r>
          </a:p>
          <a:p>
            <a:pPr lvl="0"/>
            <a:r>
              <a:rPr lang="en-US" dirty="0" smtClean="0"/>
              <a:t>Deploy </a:t>
            </a:r>
            <a:r>
              <a:rPr lang="en-US" dirty="0"/>
              <a:t>our Application</a:t>
            </a:r>
          </a:p>
          <a:p>
            <a:pPr lvl="0"/>
            <a:r>
              <a:rPr lang="en-US" dirty="0" smtClean="0"/>
              <a:t>Explore </a:t>
            </a:r>
            <a:r>
              <a:rPr lang="en-US" dirty="0"/>
              <a:t>our Application &amp; expose</a:t>
            </a:r>
            <a:endParaRPr lang="en-US" dirty="0"/>
          </a:p>
          <a:p>
            <a:pPr marL="174625" lvl="1" indent="0">
              <a:buNone/>
            </a:pP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269" y="1289785"/>
            <a:ext cx="7911967" cy="1477328"/>
          </a:xfrm>
          <a:prstGeom prst="rect">
            <a:avLst/>
          </a:prstGeom>
        </p:spPr>
        <p:txBody>
          <a:bodyPr wrap="square">
            <a:spAutoFit/>
          </a:bodyPr>
          <a:lstStyle/>
          <a:p>
            <a:pPr marL="285750" indent="-285750">
              <a:buFont typeface="Arial" panose="020B0604020202020204" pitchFamily="34" charset="0"/>
              <a:buChar char="•"/>
            </a:pPr>
            <a:r>
              <a:rPr lang="en-US" dirty="0" smtClean="0"/>
              <a:t>Kubernetes </a:t>
            </a:r>
            <a:r>
              <a:rPr lang="en-US" dirty="0"/>
              <a:t>is a portable, extensible, open-source platform for managing containerized workloads and services, that facilitates both declarative configuration and automation. </a:t>
            </a:r>
            <a:endParaRPr lang="en-US" dirty="0" smtClean="0"/>
          </a:p>
          <a:p>
            <a:pPr marL="285750" indent="-285750">
              <a:buFont typeface="Arial" panose="020B0604020202020204" pitchFamily="34" charset="0"/>
              <a:buChar char="•"/>
            </a:pPr>
            <a:r>
              <a:rPr lang="en-US" dirty="0" smtClean="0"/>
              <a:t>It </a:t>
            </a:r>
            <a:r>
              <a:rPr lang="en-US" dirty="0"/>
              <a:t>has a large, rapidly growing ecosystem. </a:t>
            </a:r>
            <a:endParaRPr lang="en-US" dirty="0" smtClean="0"/>
          </a:p>
          <a:p>
            <a:pPr marL="285750" indent="-285750">
              <a:buFont typeface="Arial" panose="020B0604020202020204" pitchFamily="34" charset="0"/>
              <a:buChar char="•"/>
            </a:pPr>
            <a:r>
              <a:rPr lang="en-US" dirty="0" smtClean="0"/>
              <a:t>Kubernetes </a:t>
            </a:r>
            <a:r>
              <a:rPr lang="en-US" dirty="0"/>
              <a:t>services, support, and tools are widely available.</a:t>
            </a:r>
          </a:p>
        </p:txBody>
      </p:sp>
      <p:pic>
        <p:nvPicPr>
          <p:cNvPr id="3" name="Picture 2"/>
          <p:cNvPicPr>
            <a:picLocks noChangeAspect="1"/>
          </p:cNvPicPr>
          <p:nvPr/>
        </p:nvPicPr>
        <p:blipFill>
          <a:blip r:embed="rId2"/>
          <a:stretch>
            <a:fillRect/>
          </a:stretch>
        </p:blipFill>
        <p:spPr>
          <a:xfrm>
            <a:off x="0" y="3154070"/>
            <a:ext cx="9144000" cy="3167931"/>
          </a:xfrm>
          <a:prstGeom prst="rect">
            <a:avLst/>
          </a:prstGeom>
        </p:spPr>
      </p:pic>
    </p:spTree>
    <p:extLst>
      <p:ext uri="{BB962C8B-B14F-4D97-AF65-F5344CB8AC3E}">
        <p14:creationId xmlns:p14="http://schemas.microsoft.com/office/powerpoint/2010/main" val="291012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9272" y="1106906"/>
            <a:ext cx="6280484" cy="2308324"/>
          </a:xfrm>
          <a:prstGeom prst="rect">
            <a:avLst/>
          </a:prstGeom>
        </p:spPr>
        <p:txBody>
          <a:bodyPr wrap="square">
            <a:spAutoFit/>
          </a:bodyPr>
          <a:lstStyle/>
          <a:p>
            <a:r>
              <a:rPr lang="en-US" dirty="0"/>
              <a:t>Why you need Kubernetes and what can it do</a:t>
            </a:r>
          </a:p>
          <a:p>
            <a:endParaRPr lang="en-US" dirty="0"/>
          </a:p>
          <a:p>
            <a:pPr marL="285750" indent="-285750">
              <a:buFont typeface="Arial" panose="020B0604020202020204" pitchFamily="34" charset="0"/>
              <a:buChar char="•"/>
            </a:pPr>
            <a:r>
              <a:rPr lang="en-US" dirty="0"/>
              <a:t>Service discovery and load balancing</a:t>
            </a:r>
          </a:p>
          <a:p>
            <a:pPr marL="285750" indent="-285750">
              <a:buFont typeface="Arial" panose="020B0604020202020204" pitchFamily="34" charset="0"/>
              <a:buChar char="•"/>
            </a:pPr>
            <a:r>
              <a:rPr lang="en-US" dirty="0"/>
              <a:t>Storage orchestration</a:t>
            </a:r>
          </a:p>
          <a:p>
            <a:pPr marL="285750" indent="-285750">
              <a:buFont typeface="Arial" panose="020B0604020202020204" pitchFamily="34" charset="0"/>
              <a:buChar char="•"/>
            </a:pPr>
            <a:r>
              <a:rPr lang="en-US" dirty="0"/>
              <a:t>Automated rollouts and rollbacks</a:t>
            </a:r>
          </a:p>
          <a:p>
            <a:pPr marL="285750" indent="-285750">
              <a:buFont typeface="Arial" panose="020B0604020202020204" pitchFamily="34" charset="0"/>
              <a:buChar char="•"/>
            </a:pPr>
            <a:r>
              <a:rPr lang="en-US" dirty="0"/>
              <a:t>Automatic bin packing</a:t>
            </a:r>
          </a:p>
          <a:p>
            <a:pPr marL="285750" indent="-285750">
              <a:buFont typeface="Arial" panose="020B0604020202020204" pitchFamily="34" charset="0"/>
              <a:buChar char="•"/>
            </a:pPr>
            <a:r>
              <a:rPr lang="en-US" dirty="0"/>
              <a:t>Self-healing</a:t>
            </a:r>
          </a:p>
          <a:p>
            <a:pPr marL="285750" indent="-285750">
              <a:buFont typeface="Arial" panose="020B0604020202020204" pitchFamily="34" charset="0"/>
              <a:buChar char="•"/>
            </a:pPr>
            <a:r>
              <a:rPr lang="en-US" dirty="0"/>
              <a:t>Secret and configuration management</a:t>
            </a:r>
          </a:p>
        </p:txBody>
      </p:sp>
    </p:spTree>
    <p:extLst>
      <p:ext uri="{BB962C8B-B14F-4D97-AF65-F5344CB8AC3E}">
        <p14:creationId xmlns:p14="http://schemas.microsoft.com/office/powerpoint/2010/main" val="1531843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514" y="490888"/>
            <a:ext cx="8200724" cy="5078313"/>
          </a:xfrm>
          <a:prstGeom prst="rect">
            <a:avLst/>
          </a:prstGeom>
        </p:spPr>
        <p:txBody>
          <a:bodyPr wrap="square">
            <a:spAutoFit/>
          </a:bodyPr>
          <a:lstStyle/>
          <a:p>
            <a:r>
              <a:rPr lang="en-US" dirty="0"/>
              <a:t>There are two hooks that are exposed to Containers:</a:t>
            </a:r>
          </a:p>
          <a:p>
            <a:pPr marL="285750" indent="-285750">
              <a:buFont typeface="Arial" panose="020B0604020202020204" pitchFamily="34" charset="0"/>
              <a:buChar char="•"/>
            </a:pPr>
            <a:r>
              <a:rPr lang="en-US" dirty="0" err="1"/>
              <a:t>PostStart</a:t>
            </a:r>
            <a:endParaRPr lang="en-US" dirty="0"/>
          </a:p>
          <a:p>
            <a:pPr marL="285750" indent="-285750">
              <a:buFont typeface="Arial" panose="020B0604020202020204" pitchFamily="34" charset="0"/>
              <a:buChar char="•"/>
            </a:pPr>
            <a:r>
              <a:rPr lang="en-US" dirty="0" err="1" smtClean="0"/>
              <a:t>PreStop</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smtClean="0"/>
              <a:t>A handler </a:t>
            </a:r>
            <a:r>
              <a:rPr lang="en-US" dirty="0"/>
              <a:t>fails for some reason, it broadcasts an event. For </a:t>
            </a:r>
            <a:r>
              <a:rPr lang="en-US" dirty="0" err="1"/>
              <a:t>PostStart</a:t>
            </a:r>
            <a:r>
              <a:rPr lang="en-US" dirty="0"/>
              <a:t>, this is the </a:t>
            </a:r>
            <a:r>
              <a:rPr lang="en-US" dirty="0" err="1"/>
              <a:t>FailedPostStartHook</a:t>
            </a:r>
            <a:r>
              <a:rPr lang="en-US" dirty="0"/>
              <a:t> event, and for </a:t>
            </a:r>
            <a:r>
              <a:rPr lang="en-US" dirty="0" err="1"/>
              <a:t>PreStop</a:t>
            </a:r>
            <a:r>
              <a:rPr lang="en-US" dirty="0"/>
              <a:t>, this is the </a:t>
            </a:r>
            <a:r>
              <a:rPr lang="en-US" dirty="0" err="1"/>
              <a:t>FailedPreStopHook</a:t>
            </a:r>
            <a:r>
              <a:rPr lang="en-US" dirty="0"/>
              <a:t> event.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err="1"/>
              <a:t>apiVersion</a:t>
            </a:r>
            <a:r>
              <a:rPr lang="en-US" dirty="0"/>
              <a:t>: v1</a:t>
            </a:r>
          </a:p>
          <a:p>
            <a:pPr marL="285750" indent="-285750" algn="just">
              <a:buFont typeface="Arial" panose="020B0604020202020204" pitchFamily="34" charset="0"/>
              <a:buChar char="•"/>
            </a:pPr>
            <a:r>
              <a:rPr lang="en-US" dirty="0"/>
              <a:t>kind: Pod</a:t>
            </a:r>
          </a:p>
          <a:p>
            <a:pPr marL="285750" indent="-285750" algn="just">
              <a:buFont typeface="Arial" panose="020B0604020202020204" pitchFamily="34" charset="0"/>
              <a:buChar char="•"/>
            </a:pPr>
            <a:r>
              <a:rPr lang="en-US" dirty="0"/>
              <a:t>metadata:</a:t>
            </a:r>
          </a:p>
          <a:p>
            <a:pPr marL="285750" indent="-285750" algn="just">
              <a:buFont typeface="Arial" panose="020B0604020202020204" pitchFamily="34" charset="0"/>
              <a:buChar char="•"/>
            </a:pPr>
            <a:r>
              <a:rPr lang="en-US" dirty="0"/>
              <a:t>  name: </a:t>
            </a:r>
            <a:r>
              <a:rPr lang="en-US" dirty="0" err="1"/>
              <a:t>mypod</a:t>
            </a:r>
            <a:endParaRPr lang="en-US" dirty="0"/>
          </a:p>
          <a:p>
            <a:pPr marL="285750" indent="-285750" algn="just">
              <a:buFont typeface="Arial" panose="020B0604020202020204" pitchFamily="34" charset="0"/>
              <a:buChar char="•"/>
            </a:pPr>
            <a:r>
              <a:rPr lang="en-US" dirty="0"/>
              <a:t>spec:</a:t>
            </a:r>
          </a:p>
          <a:p>
            <a:pPr marL="285750" indent="-285750" algn="just">
              <a:buFont typeface="Arial" panose="020B0604020202020204" pitchFamily="34" charset="0"/>
              <a:buChar char="•"/>
            </a:pPr>
            <a:r>
              <a:rPr lang="en-US" dirty="0"/>
              <a:t>  </a:t>
            </a:r>
            <a:r>
              <a:rPr lang="en-US" dirty="0" err="1"/>
              <a:t>runtimeClassName</a:t>
            </a:r>
            <a:r>
              <a:rPr lang="en-US" dirty="0"/>
              <a:t>: </a:t>
            </a:r>
            <a:r>
              <a:rPr lang="en-US" dirty="0" err="1"/>
              <a:t>myclass</a:t>
            </a:r>
            <a:endParaRPr lang="en-US" dirty="0"/>
          </a:p>
          <a:p>
            <a:pPr marL="285750" indent="-285750" algn="just">
              <a:buFont typeface="Arial" panose="020B0604020202020204" pitchFamily="34" charset="0"/>
              <a:buChar char="•"/>
            </a:pPr>
            <a:r>
              <a:rPr lang="en-US" dirty="0"/>
              <a:t>  #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99394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7912" y="1357162"/>
            <a:ext cx="3666257" cy="646331"/>
          </a:xfrm>
          <a:prstGeom prst="rect">
            <a:avLst/>
          </a:prstGeom>
        </p:spPr>
        <p:txBody>
          <a:bodyPr wrap="square">
            <a:spAutoFit/>
          </a:bodyPr>
          <a:lstStyle/>
          <a:p>
            <a:r>
              <a:rPr lang="en-US" dirty="0" smtClean="0"/>
              <a:t>Demo-</a:t>
            </a:r>
            <a:r>
              <a:rPr lang="en-US" dirty="0"/>
              <a:t>Deploy our Application</a:t>
            </a:r>
          </a:p>
          <a:p>
            <a:endParaRPr lang="en-US" dirty="0"/>
          </a:p>
        </p:txBody>
      </p:sp>
    </p:spTree>
    <p:extLst>
      <p:ext uri="{BB962C8B-B14F-4D97-AF65-F5344CB8AC3E}">
        <p14:creationId xmlns:p14="http://schemas.microsoft.com/office/powerpoint/2010/main" val="32433179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Category xmlns="26bed2a0-a239-4228-bd8e-b46f54fc12da">Module Artifact</Category>
    <Material_x0020_Type xmlns="26bed2a0-a239-4228-bd8e-b46f54fc12da">Class book</Material_x0020_Type>
    <Level xmlns="26bed2a0-a239-4228-bd8e-b46f54fc12da">L1</Leve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http://schemas.microsoft.com/sharepoint/v3/fields"/>
    <ds:schemaRef ds:uri="26bed2a0-a239-4228-bd8e-b46f54fc12da"/>
  </ds:schemaRefs>
</ds:datastoreItem>
</file>

<file path=customXml/itemProps2.xml><?xml version="1.0" encoding="utf-8"?>
<ds:datastoreItem xmlns:ds="http://schemas.openxmlformats.org/officeDocument/2006/customXml" ds:itemID="{FE6ED5D9-0DF6-4022-8B5A-DB10A7EC89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27746</TotalTime>
  <Words>203</Words>
  <Application>Microsoft Office PowerPoint</Application>
  <PresentationFormat>On-screen Show (4:3)</PresentationFormat>
  <Paragraphs>44</Paragraphs>
  <Slides>6</Slides>
  <Notes>2</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6</vt:i4>
      </vt:variant>
    </vt:vector>
  </HeadingPairs>
  <TitlesOfParts>
    <vt:vector size="20" baseType="lpstr">
      <vt:lpstr>Helvetica Light</vt:lpstr>
      <vt:lpstr>Calibri</vt:lpstr>
      <vt:lpstr>ＭＳ Ｐゴシック</vt:lpstr>
      <vt:lpstr>Georgia</vt:lpstr>
      <vt:lpstr>Verdana</vt:lpstr>
      <vt:lpstr>Candara</vt:lpstr>
      <vt:lpstr>Arial</vt:lpstr>
      <vt:lpstr>Wingdings</vt:lpstr>
      <vt:lpstr>2_Corporate Presentation Template (4x3 - Normal)</vt:lpstr>
      <vt:lpstr>Capgemini 2017_Cover slides</vt:lpstr>
      <vt:lpstr>Section slides</vt:lpstr>
      <vt:lpstr>Content Layouts</vt:lpstr>
      <vt:lpstr>Content and Image Layouts</vt:lpstr>
      <vt:lpstr>think-cell Slide</vt:lpstr>
      <vt:lpstr>kubernetes</vt:lpstr>
      <vt:lpstr>Lesson Objectives</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Platform</dc:title>
  <dc:creator>iGATE</dc:creator>
  <cp:lastModifiedBy>Vikash, Rahul</cp:lastModifiedBy>
  <cp:revision>438</cp:revision>
  <dcterms:created xsi:type="dcterms:W3CDTF">2012-05-18T02:59:15Z</dcterms:created>
  <dcterms:modified xsi:type="dcterms:W3CDTF">2019-07-22T06:00:53Z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